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5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Quicksand" pitchFamily="2" charset="0"/>
      <p:regular r:id="rId18"/>
      <p:bold r:id="rId19"/>
    </p:embeddedFont>
    <p:embeddedFont>
      <p:font typeface="Quicksand Light" pitchFamily="2" charset="0"/>
      <p:regular r:id="rId20"/>
      <p:bold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62" d="100"/>
          <a:sy n="162" d="100"/>
        </p:scale>
        <p:origin x="14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ncce.io/tcc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ncce.io/ogl" TargetMode="External"/></Relationships>
</file>

<file path=ppt/notesSlides/_rels/notes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pac-man-game-smiley-1980-chase-23332/" TargetMode="External"/><Relationship Id="rId3" Type="http://schemas.openxmlformats.org/officeDocument/2006/relationships/hyperlink" Target="https://pixabay.com/vectors/mobile-devices-iphone-website-2017982/" TargetMode="External"/><Relationship Id="rId7" Type="http://schemas.openxmlformats.org/officeDocument/2006/relationships/hyperlink" Target="https://pixabay.com/vectors/video-game-gameboy-nintendo-retro-2154427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joystick-controller-game-play-38228/" TargetMode="External"/><Relationship Id="rId5" Type="http://schemas.openxmlformats.org/officeDocument/2006/relationships/hyperlink" Target="https://pixabay.com/illustrations/thumb-positive-finger-like-hand-3171760/" TargetMode="External"/><Relationship Id="rId4" Type="http://schemas.openxmlformats.org/officeDocument/2006/relationships/hyperlink" Target="https://pixabay.com/vectors/mobile-devices-tablet-website-2017981/" TargetMode="Externa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thumb-positive-finger-like-hand-3171760/" TargetMode="External"/><Relationship Id="rId7" Type="http://schemas.openxmlformats.org/officeDocument/2006/relationships/hyperlink" Target="https://pixabay.com/vectors/pac-man-game-smiley-1980-chase-23332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video-game-gameboy-nintendo-retro-2154427/" TargetMode="External"/><Relationship Id="rId5" Type="http://schemas.openxmlformats.org/officeDocument/2006/relationships/hyperlink" Target="https://pixabay.com/vectors/joystick-controller-game-play-38228/" TargetMode="External"/><Relationship Id="rId4" Type="http://schemas.openxmlformats.org/officeDocument/2006/relationships/hyperlink" Target="https://pixabay.com/vectors/mobile-devices-laptop-website-2017980/" TargetMode="Externa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mobile-devices-website-mockup-web-2017978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thumb-up-hand-like-confirm-go-top-307176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mobile-devices-website-mockup-web-2017978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graphic-layout-design-icon-sign-3704718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pixabay.com/vectors/mobile-devices-laptop-website-2017980/" TargetMode="Externa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5ea948baa0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5ea948baa0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Last updated 11-06-21</a:t>
            </a:r>
            <a:endParaRPr sz="10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</a:t>
            </a:r>
            <a:r>
              <a:rPr lang="en-GB" sz="10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t: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ncce.io/tcc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10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ncce.io/ogl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7096951f9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7096951f9a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Phone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https://pixabay.com/vectors/mobile-devices-iphone-website-2017982/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Tablet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https://pixabay.com/vectors/mobile-devices-tablet-website-2017981/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Thumbs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https://pixabay.com/illustrations/thumb-positive-finger-like-hand-3171760/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Controller used on site: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https://pixabay.com/vectors/joystick-controller-game-play-38228/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Green game system used on site: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https://pixabay.com/vectors/video-game-gameboy-nintendo-retro-2154427/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Pac man style image used on site: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https://pixabay.com/vectors/pac-man-game-smiley-1980-chase-23332/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7096951f9a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7096951f9a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Thumbs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https://pixabay.com/illustrations/thumb-positive-finger-like-hand-3171760/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Laptop image: 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https://pixabay.com/vectors/mobile-devices-laptop-website-2017980/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Controller used on site: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https://pixabay.com/vectors/joystick-controller-game-play-38228/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Green game system used on site: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https://pixabay.com/vectors/video-game-gameboy-nintendo-retro-2154427/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Pac man style image used on site: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https://pixabay.com/vectors/pac-man-game-smiley-1980-chase-23332/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5ea948baa0_5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5ea948baa0_5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5ea948baa0_1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5ea948baa0_1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Quicksand"/>
                <a:ea typeface="Quicksand"/>
                <a:cs typeface="Quicksand"/>
                <a:sym typeface="Quicksand"/>
              </a:rPr>
              <a:t>Different devices/web page image: </a:t>
            </a:r>
            <a:r>
              <a:rPr lang="en-GB" sz="12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https://pixabay.com/vectors/mobile-devices-website-mockup-web-2017978/</a:t>
            </a:r>
            <a:endParaRPr sz="12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2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6568c0a28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6568c0a28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https://pixabay.com/vectors/thumb-up-hand-like-confirm-go-top-307176/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5eb07e6303_5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5eb07e6303_5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5ea948baa0_1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5ea948baa0_1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eb07e6303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eb07e6303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Quicksand"/>
                <a:ea typeface="Quicksand"/>
                <a:cs typeface="Quicksand"/>
                <a:sym typeface="Quicksand"/>
              </a:rPr>
              <a:t>Different devices/web page image: </a:t>
            </a:r>
            <a:r>
              <a:rPr lang="en-GB" sz="12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https://pixabay.com/vectors/mobile-devices-website-mockup-web-2017978/</a:t>
            </a:r>
            <a:endParaRPr sz="12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2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707fccd82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707fccd82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707fccd82e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707fccd82e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707fccd82e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707fccd82e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707fccd82e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707fccd82e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eb07e6303_3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eb07e6303_3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Plan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https://pixabay.com/illustrations/graphic-layout-design-icon-sign-3704718/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Website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https://pixabay.com/vectors/mobile-devices-laptop-website-2017980/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https://pixabay.com/vectors/mobile-devices-laptop-website-2017980/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5eb07e6303_5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5eb07e6303_5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67675" y="4249150"/>
            <a:ext cx="1465423" cy="65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ectives / Questions / Lists">
  <p:cSld name="TITLE_4_1_1_1_2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with heading)">
  <p:cSld name="TITLE_4_1_1_2_1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no heading)">
  <p:cSld name="TITLE_4_1_1_1_4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(no text under)">
  <p:cSld name="TITLE_4_1_1_1_3_2_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or Images side by side">
  <p:cSld name="TITLE_4_1_1_1_3_1_1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text">
  <p:cSld name="TITLE_4_1_1_1_1_1_1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 b="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1155CC">
            <a:alpha val="559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4: How does it look?</a:t>
            </a:r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Year 6 – Creating Media – Web page creation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26" name="Google Shape;126;p18"/>
          <p:cNvSpPr txBox="1">
            <a:spLocks noGrp="1"/>
          </p:cNvSpPr>
          <p:nvPr>
            <p:ph type="title"/>
          </p:nvPr>
        </p:nvSpPr>
        <p:spPr>
          <a:xfrm>
            <a:off x="311400" y="3141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Does it look nice on each device?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27" name="Google Shape;127;p18"/>
          <p:cNvPicPr preferRelativeResize="0"/>
          <p:nvPr/>
        </p:nvPicPr>
        <p:blipFill rotWithShape="1">
          <a:blip r:embed="rId3">
            <a:alphaModFix/>
          </a:blip>
          <a:srcRect r="4030"/>
          <a:stretch/>
        </p:blipFill>
        <p:spPr>
          <a:xfrm>
            <a:off x="1200575" y="1017725"/>
            <a:ext cx="2052550" cy="3821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9188" y="1017725"/>
            <a:ext cx="3642122" cy="382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0625" y="1012202"/>
            <a:ext cx="644625" cy="122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86201" y="1017725"/>
            <a:ext cx="1245475" cy="1646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0462" y="2380275"/>
            <a:ext cx="804950" cy="55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69525" y="2773650"/>
            <a:ext cx="804950" cy="55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9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sp>
        <p:nvSpPr>
          <p:cNvPr id="138" name="Google Shape;138;p19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39" name="Google Shape;139;p19"/>
          <p:cNvSpPr txBox="1">
            <a:spLocks noGrp="1"/>
          </p:cNvSpPr>
          <p:nvPr>
            <p:ph type="title"/>
          </p:nvPr>
        </p:nvSpPr>
        <p:spPr>
          <a:xfrm>
            <a:off x="311400" y="319625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Does it look nice on each device?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40" name="Google Shape;14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2575" y="1294825"/>
            <a:ext cx="7838861" cy="3538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73725" y="390525"/>
            <a:ext cx="1417699" cy="82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85099" y="525288"/>
            <a:ext cx="804950" cy="55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0"/>
          <p:cNvSpPr txBox="1">
            <a:spLocks noGrp="1"/>
          </p:cNvSpPr>
          <p:nvPr>
            <p:ph type="title"/>
          </p:nvPr>
        </p:nvSpPr>
        <p:spPr>
          <a:xfrm>
            <a:off x="311400" y="696850"/>
            <a:ext cx="8521200" cy="3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Reviewing and editing your web page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148" name="Google Shape;148;p2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149" name="Google Shape;149;p20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150" name="Google Shape;15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75685" y="1017725"/>
            <a:ext cx="3392623" cy="381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Why is it important to preview a web page on different devices?</a:t>
            </a:r>
            <a:endParaRPr/>
          </a:p>
        </p:txBody>
      </p:sp>
      <p:sp>
        <p:nvSpPr>
          <p:cNvPr id="156" name="Google Shape;156;p2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157" name="Google Shape;157;p2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158" name="Google Shape;15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6500" y="1289300"/>
            <a:ext cx="5650999" cy="282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2"/>
          <p:cNvSpPr txBox="1">
            <a:spLocks noGrp="1"/>
          </p:cNvSpPr>
          <p:nvPr>
            <p:ph type="body" idx="1"/>
          </p:nvPr>
        </p:nvSpPr>
        <p:spPr>
          <a:xfrm>
            <a:off x="310900" y="1170125"/>
            <a:ext cx="44256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add content to my own web page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preview what my web page looks like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evaluate what my web page looks like on different devices and suggest/make edits</a:t>
            </a:r>
            <a:endParaRPr/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Quicksand Light"/>
              <a:ea typeface="Quicksand Light"/>
              <a:cs typeface="Quicksand Light"/>
              <a:sym typeface="Quicksand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/>
          </a:p>
        </p:txBody>
      </p:sp>
      <p:sp>
        <p:nvSpPr>
          <p:cNvPr id="164" name="Google Shape;164;p2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confident are you? (1 - 3)</a:t>
            </a:r>
            <a:endParaRPr/>
          </a:p>
        </p:txBody>
      </p:sp>
      <p:sp>
        <p:nvSpPr>
          <p:cNvPr id="165" name="Google Shape;165;p2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sp>
        <p:nvSpPr>
          <p:cNvPr id="166" name="Google Shape;166;p2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Assessment</a:t>
            </a:r>
            <a:endParaRPr/>
          </a:p>
        </p:txBody>
      </p:sp>
      <p:sp>
        <p:nvSpPr>
          <p:cNvPr id="167" name="Google Shape;167;p22"/>
          <p:cNvSpPr txBox="1"/>
          <p:nvPr/>
        </p:nvSpPr>
        <p:spPr>
          <a:xfrm>
            <a:off x="6185600" y="129260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3 - Very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68" name="Google Shape;168;p22"/>
          <p:cNvSpPr txBox="1"/>
          <p:nvPr/>
        </p:nvSpPr>
        <p:spPr>
          <a:xfrm>
            <a:off x="6263000" y="341435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1 - Not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69" name="Google Shape;16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8224" y="1131670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7981799" y="2192558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8032624" y="3253433"/>
            <a:ext cx="485775" cy="796725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2"/>
          <p:cNvSpPr txBox="1"/>
          <p:nvPr/>
        </p:nvSpPr>
        <p:spPr>
          <a:xfrm>
            <a:off x="6185600" y="2347550"/>
            <a:ext cx="1448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2 - Unsure 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3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In this lesson, you…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recognised the need to preview pages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78" name="Google Shape;178;p2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Next lesson</a:t>
            </a:r>
            <a:endParaRPr/>
          </a:p>
        </p:txBody>
      </p:sp>
      <p:sp>
        <p:nvSpPr>
          <p:cNvPr id="179" name="Google Shape;179;p2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  <p:sp>
        <p:nvSpPr>
          <p:cNvPr id="180" name="Google Shape;180;p23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Next lesson, you will…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outline the need for a navigation path</a:t>
            </a:r>
            <a:endParaRPr/>
          </a:p>
        </p:txBody>
      </p:sp>
      <p:sp>
        <p:nvSpPr>
          <p:cNvPr id="181" name="Google Shape;181;p2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To recognise the need to preview pages</a:t>
            </a:r>
            <a:endParaRPr b="1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add content to my own web page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preview what my web page looks like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evaluate what my web page looks like on different devices and suggest/make edits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b="1"/>
          </a:p>
        </p:txBody>
      </p:sp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4</a:t>
            </a: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How does it look?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" name="Google Shape;58;p1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Adding content to your web page</a:t>
            </a:r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Today you are going to revise how to add content to a web page and use your plans from previous lessons to create a home page in Google Sites. 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Then you will check what the content looks like on different devices.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pic>
        <p:nvPicPr>
          <p:cNvPr id="68" name="Google Shape;68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92900" y="1452840"/>
            <a:ext cx="5557176" cy="2778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Creating a web page</a:t>
            </a:r>
            <a:endParaRPr/>
          </a:p>
        </p:txBody>
      </p:sp>
      <p:pic>
        <p:nvPicPr>
          <p:cNvPr id="2" name="6.2.4.0a">
            <a:hlinkClick r:id="" action="ppaction://media"/>
            <a:extLst>
              <a:ext uri="{FF2B5EF4-FFF2-40B4-BE49-F238E27FC236}">
                <a16:creationId xmlns:a16="http://schemas.microsoft.com/office/drawing/2014/main" id="{DD4FFD88-422F-4CFD-B055-8F45EBF418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5056" y="1002900"/>
            <a:ext cx="6792888" cy="382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Naming your website and adding a logo</a:t>
            </a:r>
            <a:endParaRPr/>
          </a:p>
        </p:txBody>
      </p:sp>
      <p:pic>
        <p:nvPicPr>
          <p:cNvPr id="2" name="6.2.4.0b">
            <a:hlinkClick r:id="" action="ppaction://media"/>
            <a:extLst>
              <a:ext uri="{FF2B5EF4-FFF2-40B4-BE49-F238E27FC236}">
                <a16:creationId xmlns:a16="http://schemas.microsoft.com/office/drawing/2014/main" id="{13A2498A-6D10-407C-8CBC-A18B28BC3BB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5051" y="1023200"/>
            <a:ext cx="6792898" cy="3821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sp>
        <p:nvSpPr>
          <p:cNvPr id="90" name="Google Shape;90;p1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91" name="Google Shape;91;p1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Choosing a header</a:t>
            </a:r>
            <a:endParaRPr/>
          </a:p>
        </p:txBody>
      </p:sp>
      <p:pic>
        <p:nvPicPr>
          <p:cNvPr id="2" name="6.2.4.0c">
            <a:hlinkClick r:id="" action="ppaction://media"/>
            <a:extLst>
              <a:ext uri="{FF2B5EF4-FFF2-40B4-BE49-F238E27FC236}">
                <a16:creationId xmlns:a16="http://schemas.microsoft.com/office/drawing/2014/main" id="{10DDD4C0-33A7-4FF3-99A9-7A0217E974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8710" y="1017700"/>
            <a:ext cx="6766579" cy="380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98" name="Google Shape;98;p1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Adding the content in different formats</a:t>
            </a:r>
            <a:endParaRPr/>
          </a:p>
        </p:txBody>
      </p:sp>
      <p:pic>
        <p:nvPicPr>
          <p:cNvPr id="2" name="6.2.4.0d">
            <a:hlinkClick r:id="" action="ppaction://media"/>
            <a:extLst>
              <a:ext uri="{FF2B5EF4-FFF2-40B4-BE49-F238E27FC236}">
                <a16:creationId xmlns:a16="http://schemas.microsoft.com/office/drawing/2014/main" id="{EF8DAABA-43BE-4152-88CD-77E20EF739E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8211" y="1017700"/>
            <a:ext cx="6766578" cy="380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Create your own web page</a:t>
            </a:r>
            <a:endParaRPr b="0"/>
          </a:p>
        </p:txBody>
      </p:sp>
      <p:sp>
        <p:nvSpPr>
          <p:cNvPr id="106" name="Google Shape;106;p1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08" name="Google Shape;108;p16"/>
          <p:cNvSpPr txBox="1">
            <a:spLocks noGrp="1"/>
          </p:cNvSpPr>
          <p:nvPr>
            <p:ph type="body" idx="1"/>
          </p:nvPr>
        </p:nvSpPr>
        <p:spPr>
          <a:xfrm>
            <a:off x="310900" y="1170125"/>
            <a:ext cx="8521200" cy="4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Use your plan to create your website and first web page — the home page.</a:t>
            </a: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pic>
        <p:nvPicPr>
          <p:cNvPr id="109" name="Google Shape;10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000" y="1361100"/>
            <a:ext cx="3468200" cy="346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6600" y="1738706"/>
            <a:ext cx="4086100" cy="2386019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6"/>
          <p:cNvSpPr/>
          <p:nvPr/>
        </p:nvSpPr>
        <p:spPr>
          <a:xfrm>
            <a:off x="3651650" y="2734725"/>
            <a:ext cx="1316100" cy="574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17" name="Google Shape;117;p17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18" name="Google Shape;118;p1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How does it look on each device?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2" name="6.2.4.2">
            <a:hlinkClick r:id="" action="ppaction://media"/>
            <a:extLst>
              <a:ext uri="{FF2B5EF4-FFF2-40B4-BE49-F238E27FC236}">
                <a16:creationId xmlns:a16="http://schemas.microsoft.com/office/drawing/2014/main" id="{ED4BD8DD-9E43-4580-9E9F-1CB2A86FF0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8211" y="1017700"/>
            <a:ext cx="6766578" cy="380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612</Words>
  <Application>Microsoft Office PowerPoint</Application>
  <PresentationFormat>On-screen Show (16:9)</PresentationFormat>
  <Paragraphs>92</Paragraphs>
  <Slides>15</Slides>
  <Notes>15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Quicksand</vt:lpstr>
      <vt:lpstr>Arial</vt:lpstr>
      <vt:lpstr>Quicksand Light</vt:lpstr>
      <vt:lpstr>NCCE Slides</vt:lpstr>
      <vt:lpstr>Lesson 4: How does it look?</vt:lpstr>
      <vt:lpstr>Lesson 4: How does it look?</vt:lpstr>
      <vt:lpstr>Adding content to your web page</vt:lpstr>
      <vt:lpstr>Creating a web page</vt:lpstr>
      <vt:lpstr>Naming your website and adding a logo</vt:lpstr>
      <vt:lpstr>Choosing a header</vt:lpstr>
      <vt:lpstr>Adding the content in different formats</vt:lpstr>
      <vt:lpstr>Create your own web page</vt:lpstr>
      <vt:lpstr>How does it look on each device?</vt:lpstr>
      <vt:lpstr>Does it look nice on each device?</vt:lpstr>
      <vt:lpstr>Does it look nice on each device?</vt:lpstr>
      <vt:lpstr>Reviewing and editing your web page  </vt:lpstr>
      <vt:lpstr>Why is it important to preview a web page on different devices?</vt:lpstr>
      <vt:lpstr>How confident are you? (1 - 3)</vt:lpstr>
      <vt:lpstr>Next lesson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4: How does it look?</dc:title>
  <cp:lastModifiedBy>Andrew Bush</cp:lastModifiedBy>
  <cp:revision>1</cp:revision>
  <dcterms:modified xsi:type="dcterms:W3CDTF">2021-07-01T16:37:25Z</dcterms:modified>
</cp:coreProperties>
</file>